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Kanit Light" panose="020B0604020202020204" charset="0"/>
      <p:regular r:id="rId23"/>
    </p:embeddedFont>
    <p:embeddedFont>
      <p:font typeface="Martel Sans" panose="020B0604020202020204" charset="0"/>
      <p:regular r:id="rId24"/>
    </p:embeddedFont>
    <p:embeddedFont>
      <p:font typeface="Petrona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5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wadiajackson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46284"/>
            <a:ext cx="7415927" cy="447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Kenyatta Hospital Child Immunization Tracking System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864037" y="558855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the Kenyatta Hospital Child Immunization Tracking System - a digital solution to improve Kenya's vaccination coverage and promote healthy futures.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706981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707743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7051358"/>
            <a:ext cx="484548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Jackson Mwadia Maghanga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305" y="600194"/>
            <a:ext cx="7616190" cy="214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Making a Difference: A Legacy of Health and Well-being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05" y="3075980"/>
            <a:ext cx="545544" cy="5455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0305" y="3839766"/>
            <a:ext cx="317873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Protecting Our Children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50305" y="4328636"/>
            <a:ext cx="7616190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childhood mortality and improves health outcomes for generations to come.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05" y="5681543"/>
            <a:ext cx="545544" cy="5455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0305" y="6445329"/>
            <a:ext cx="4809173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Advancing Sustainable Development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250305" y="6934200"/>
            <a:ext cx="7616190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Contributes to achieving SDG Goal 3: Good Health and Well-being, promoting a healthier and more equitable society.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D4EC8-A49D-4A4B-964A-482CB1DEABDA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6290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Business Model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04711"/>
            <a:ext cx="4136231" cy="1848088"/>
          </a:xfrm>
          <a:prstGeom prst="roundRect">
            <a:avLst>
              <a:gd name="adj" fmla="val 5611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5667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Government Grants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6100643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Supporting healthcare innovation.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304711"/>
            <a:ext cx="4136231" cy="1848088"/>
          </a:xfrm>
          <a:prstGeom prst="roundRect">
            <a:avLst>
              <a:gd name="adj" fmla="val 5611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5667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Subscription Services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141" y="6100643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Private clinics access advanced tools.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04711"/>
            <a:ext cx="4136231" cy="1848088"/>
          </a:xfrm>
          <a:prstGeom prst="roundRect">
            <a:avLst>
              <a:gd name="adj" fmla="val 5611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5667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Partnerships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100643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Expanding reach with international organizations.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61A845-543F-4A60-8B4A-27B1732A766E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Traction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7945" y="2675215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Design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Completed and ready for implementation.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0559" y="4344591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Pilot Program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Testing at Kenyatta Hospital, pending approval.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9130" y="6013966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Scaling Up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Expanding to other hospitals nationwide.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8613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Our Ask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705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5374" y="5798106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Funding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6239470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Supporting scaling, server costs, and development.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705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22619" y="5798106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240911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Partnerships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40911" y="6239470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Collaboration with hospitals and health organizations.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CC987-035A-404C-9AC9-3F10A6CB8637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6518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Team Members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506998"/>
            <a:ext cx="12902327" cy="1443514"/>
          </a:xfrm>
          <a:prstGeom prst="roundRect">
            <a:avLst>
              <a:gd name="adj" fmla="val 718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5522238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5677972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5827" y="5677972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Jackson Mwadia Maghanga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6228755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638448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Supervisor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5827" y="638448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 Learn Project Team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AF5AC-EC53-4A71-9C70-787301B546ED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92072" y="108930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b="1" dirty="0"/>
              <a:t>Contact Information</a:t>
            </a:r>
          </a:p>
        </p:txBody>
      </p:sp>
      <p:sp>
        <p:nvSpPr>
          <p:cNvPr id="4" name="Shape 1"/>
          <p:cNvSpPr/>
          <p:nvPr/>
        </p:nvSpPr>
        <p:spPr>
          <a:xfrm>
            <a:off x="1250404" y="5391088"/>
            <a:ext cx="12902327" cy="1443514"/>
          </a:xfrm>
          <a:prstGeom prst="roundRect">
            <a:avLst>
              <a:gd name="adj" fmla="val 718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51557" y="2558980"/>
            <a:ext cx="9832433" cy="24111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sz="3600" dirty="0"/>
              <a:t>For more information, contact: </a:t>
            </a:r>
          </a:p>
          <a:p>
            <a:r>
              <a:rPr lang="en-US" sz="3600" dirty="0"/>
              <a:t>Email: </a:t>
            </a:r>
            <a:r>
              <a:rPr lang="en-US" sz="3600" dirty="0">
                <a:hlinkClick r:id="rId3"/>
              </a:rPr>
              <a:t>mwadiajackson@gmail.com</a:t>
            </a:r>
            <a:endParaRPr lang="en-US" sz="3600" dirty="0"/>
          </a:p>
          <a:p>
            <a:r>
              <a:rPr lang="en-US" sz="3600" dirty="0"/>
              <a:t>Tel: +254746552127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AF5AC-EC53-4A71-9C70-787301B546ED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C77A897A-E827-4E8E-B78B-E978DA54A300}"/>
              </a:ext>
            </a:extLst>
          </p:cNvPr>
          <p:cNvSpPr/>
          <p:nvPr/>
        </p:nvSpPr>
        <p:spPr>
          <a:xfrm>
            <a:off x="3602984" y="5727082"/>
            <a:ext cx="427463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0420F6-CED4-4522-9B14-07A8A6E79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37" y="1516898"/>
            <a:ext cx="5416841" cy="42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803" y="850106"/>
            <a:ext cx="7732395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Challenge: A Stagnant Immunization Landscape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96791" y="2475786"/>
            <a:ext cx="22860" cy="4903708"/>
          </a:xfrm>
          <a:prstGeom prst="roundRect">
            <a:avLst>
              <a:gd name="adj" fmla="val 370536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12235" y="2917984"/>
            <a:ext cx="705803" cy="22860"/>
          </a:xfrm>
          <a:prstGeom prst="roundRect">
            <a:avLst>
              <a:gd name="adj" fmla="val 370536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81348" y="2702600"/>
            <a:ext cx="453747" cy="45374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0177" y="2770584"/>
            <a:ext cx="13596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17408" y="2677358"/>
            <a:ext cx="26469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Coverage Stagnation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17408" y="3129082"/>
            <a:ext cx="632079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efforts, Kenya's immunization coverage has stalled at 80%, leaving many children vulnerable to preventable diseases.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2235" y="4619744"/>
            <a:ext cx="705803" cy="22860"/>
          </a:xfrm>
          <a:prstGeom prst="roundRect">
            <a:avLst>
              <a:gd name="adj" fmla="val 370536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81348" y="4404360"/>
            <a:ext cx="453747" cy="45374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8150" y="4472345"/>
            <a:ext cx="1801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17408" y="4379119"/>
            <a:ext cx="26469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Tracking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17408" y="4830842"/>
            <a:ext cx="632079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systems relying on paper booklets are prone to data loss, forgotten appointments, and delays in record-keeping.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2235" y="6321504"/>
            <a:ext cx="705803" cy="22860"/>
          </a:xfrm>
          <a:prstGeom prst="roundRect">
            <a:avLst>
              <a:gd name="adj" fmla="val 370536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81348" y="6106120"/>
            <a:ext cx="453747" cy="453747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8270" y="6174105"/>
            <a:ext cx="17978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17408" y="6080879"/>
            <a:ext cx="276570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Limited Data Visibility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17408" y="6532602"/>
            <a:ext cx="632079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lack of a centralized system hinders real-time monitoring and informed decision-making by the Ministry of Health.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570309"/>
            <a:ext cx="7692152" cy="136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A Digital Transformation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5924" y="2242542"/>
            <a:ext cx="7692152" cy="1558290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0951" y="2457569"/>
            <a:ext cx="38417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Immunization Booklets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40951" y="2922151"/>
            <a:ext cx="726209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digitizes immunization records, making them accessible anytime, anywhere, for both parents and healthcare workers.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5924" y="4008239"/>
            <a:ext cx="7692152" cy="1558290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0951" y="4223266"/>
            <a:ext cx="2815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Reminders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40951" y="4687848"/>
            <a:ext cx="726209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Parents receive timely notifications about upcoming vaccinations, reducing missed appointments and improving vaccination coverage.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5924" y="5773936"/>
            <a:ext cx="7692152" cy="1890117"/>
          </a:xfrm>
          <a:prstGeom prst="roundRect">
            <a:avLst>
              <a:gd name="adj" fmla="val 46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0951" y="5988963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Insights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40951" y="6453545"/>
            <a:ext cx="7262098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generates comprehensive reports on vaccination coverage, birth rates, and trends, empowering the Ministry of Health to make informed decisions.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721" y="567333"/>
            <a:ext cx="7813358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Comprehensive Platform for Child Immunization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51721" y="2313503"/>
            <a:ext cx="427673" cy="4276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1502" y="2377559"/>
            <a:ext cx="12811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769418" y="2313503"/>
            <a:ext cx="33973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Child and Parent Registration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769418" y="2739390"/>
            <a:ext cx="719566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registration of children and their parents, enabling easy access to immunization data.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51721" y="3751659"/>
            <a:ext cx="427673" cy="4276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80666" y="3815715"/>
            <a:ext cx="16978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769418" y="3751659"/>
            <a:ext cx="271843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Vaccination Scheduling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769418" y="4177546"/>
            <a:ext cx="719566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scheduling of vaccines based on national guidelines, ensuring timely immunizations for every child.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51721" y="5189815"/>
            <a:ext cx="427673" cy="4276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0785" y="5253871"/>
            <a:ext cx="16942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769418" y="5189815"/>
            <a:ext cx="318658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Retrieval and Tracking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769418" y="5615702"/>
            <a:ext cx="719566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record-keeping for each child, allowing healthcare professionals to monitor immunization history.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51721" y="6627971"/>
            <a:ext cx="427673" cy="42767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4833" y="6692027"/>
            <a:ext cx="16144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769418" y="6627971"/>
            <a:ext cx="250412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Analytics and Reports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769418" y="7053858"/>
            <a:ext cx="719566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reports on immunization coverage, birth rates, and trends, providing insights into program effectiveness.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5359DA-CFBD-42A2-9052-DDCDBB384F79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42085"/>
            <a:ext cx="7415927" cy="242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Gravity of the Situation: A Call to Action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4242316"/>
            <a:ext cx="7415927" cy="2545080"/>
          </a:xfrm>
          <a:prstGeom prst="roundRect">
            <a:avLst>
              <a:gd name="adj" fmla="val 407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425755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44132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44132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96407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51198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HPV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51198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30%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67059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82632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Measles-Rubella (2nd Dose)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82632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549" y="488037"/>
            <a:ext cx="7901702" cy="116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Reaching Our Target Audience: Empowering Stakeholders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49" y="1918930"/>
            <a:ext cx="443627" cy="443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7549" y="2539960"/>
            <a:ext cx="232945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Parents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7549" y="2937629"/>
            <a:ext cx="79017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timely reminders, easily access immunization records, and stay informed about their child's health.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549" y="4038005"/>
            <a:ext cx="443627" cy="4436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7549" y="4659035"/>
            <a:ext cx="232945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 Workers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7549" y="5056703"/>
            <a:ext cx="79017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 from efficient data entry, automated reminders, and access to comprehensive vaccination histories.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549" y="6157079"/>
            <a:ext cx="443627" cy="443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7549" y="6778109"/>
            <a:ext cx="2329458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Ministry of Health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7549" y="7175778"/>
            <a:ext cx="79017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real-time insights into immunization coverage, identify trends, and make data-driven decisions to improve public health.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396CE-8C17-42B8-B5FD-618553254375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6624"/>
            <a:ext cx="129023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Benchmarking Excellence: Learning from Leading Systems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803690"/>
            <a:ext cx="338256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VaxTrac (Sierra Leone)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5555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immunization system that has significantly improved vaccination coverage.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803690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Australian Immunization Register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86060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national registry that provides real-time data on vaccination status and helps manage vaccine supply.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803690"/>
            <a:ext cx="3898821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Kansas Immunization Registry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86060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state-level registry that enhances data accuracy, improves vaccine safety, and facilitates disease surveillance.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CAA57-3E22-416B-A538-C4B95499B548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2" y="496729"/>
            <a:ext cx="7879556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Unique Advantage: Tailored to Kenya's Needs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22" y="1952982"/>
            <a:ext cx="903089" cy="14450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2578" y="2133600"/>
            <a:ext cx="264366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 Tracking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92578" y="2538174"/>
            <a:ext cx="670560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timely updates on immunization status, enabling efficient management of vaccine supply and distribution.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622" y="3398044"/>
            <a:ext cx="903089" cy="14450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2578" y="3578662"/>
            <a:ext cx="2452330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Reminders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92578" y="3983236"/>
            <a:ext cx="670560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Promotes adherence to vaccination schedules, minimizing missed opportunities and maximizing vaccine efficacy.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622" y="4843105"/>
            <a:ext cx="903089" cy="14450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2578" y="5023723"/>
            <a:ext cx="300894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Integrated Growth Tracking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92578" y="5428298"/>
            <a:ext cx="670560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holistic view of child health, allowing healthcare professionals to monitor growth and identify potential issues early on.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622" y="6288167"/>
            <a:ext cx="903089" cy="14450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92578" y="6468785"/>
            <a:ext cx="237089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Access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292578" y="6873359"/>
            <a:ext cx="670560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parents, doctors, and MOH officials with a unified platform to access vital information and collaborate effectively.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999D4C-B434-4848-9472-2F8F5852FFC9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328" y="594955"/>
            <a:ext cx="763214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Strategic Rollout for Impactful Change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2328" y="2336244"/>
            <a:ext cx="7632144" cy="162210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5927" y="2559844"/>
            <a:ext cx="4339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Pilot Launch at Kenyatta Hospital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5927" y="3043714"/>
            <a:ext cx="718494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implementation at Kenyatta Hospital, a leading referral hospital in Kenya, to test and refine the system.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2328" y="4174331"/>
            <a:ext cx="7632144" cy="162210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5927" y="4397931"/>
            <a:ext cx="4002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Ministry of Health Partnership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65927" y="4881801"/>
            <a:ext cx="718494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with the Ministry of Health to ensure seamless integration with existing healthcare systems.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2328" y="6012418"/>
            <a:ext cx="7632144" cy="1622108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5927" y="6236018"/>
            <a:ext cx="4514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Awareness Campaigns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5927" y="6719888"/>
            <a:ext cx="718494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awareness campaigns to educate parents and communities about the benefits of digital immunization tracking.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076C28-A68F-4654-8E7B-36245C8B6512}"/>
              </a:ext>
            </a:extLst>
          </p:cNvPr>
          <p:cNvSpPr/>
          <p:nvPr/>
        </p:nvSpPr>
        <p:spPr>
          <a:xfrm>
            <a:off x="12891752" y="7817476"/>
            <a:ext cx="1635617" cy="28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744</Words>
  <Application>Microsoft Office PowerPoint</Application>
  <PresentationFormat>Custom</PresentationFormat>
  <Paragraphs>124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Inter Bold</vt:lpstr>
      <vt:lpstr>Inter</vt:lpstr>
      <vt:lpstr>Kanit Light</vt:lpstr>
      <vt:lpstr>Arial</vt:lpstr>
      <vt:lpstr>Martel Sans</vt:lpstr>
      <vt:lpstr>Petrona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Jackson Maghanga Mwadia</cp:lastModifiedBy>
  <cp:revision>3</cp:revision>
  <dcterms:created xsi:type="dcterms:W3CDTF">2024-09-29T07:06:21Z</dcterms:created>
  <dcterms:modified xsi:type="dcterms:W3CDTF">2024-09-29T07:47:18Z</dcterms:modified>
</cp:coreProperties>
</file>